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953F"/>
    <a:srgbClr val="00516C"/>
    <a:srgbClr val="4596B0"/>
    <a:srgbClr val="0091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2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23465-8A76-4606-BD95-68333D201618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32EF6-55C1-42B1-982A-27392B51C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704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77CCE5-1458-4E1B-AB85-2F6C4E092B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BFF4271-3E68-4283-A091-B6A94C7FA5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785744-BD9D-4A0A-B2C6-F2096E91B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DC5C-0877-4E26-87EC-3C2444A1FE0F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162956-7C7C-4611-B730-C3C43D2D5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8D120A-5E4D-46DC-93E1-5833BC4AE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D0B4-A5A9-4BC8-AC40-136EAB36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8470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EE5ED8-2D5B-4F1B-A9EE-30F4B82FB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08B4AAD-4D18-4C14-843B-295E866B9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3306D5-21B1-440D-8820-9FC3F6781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DC5C-0877-4E26-87EC-3C2444A1FE0F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F71F58-EC18-4A21-8B00-7A2465AF3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EBF1E2-8DB0-49B0-B1B0-2617E742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D0B4-A5A9-4BC8-AC40-136EAB36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67788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5C6F540-34DA-4D25-9A08-DEA6C24CDE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DFE6C6-BF04-493C-BEEF-1FCAB2E41A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549B4C-0BB8-4AD4-9160-DEA2DACB5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DC5C-0877-4E26-87EC-3C2444A1FE0F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B99009-FF21-4B20-BA3A-E22A81880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BE3DAD-56B8-44D1-AFB3-84923E6C7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D0B4-A5A9-4BC8-AC40-136EAB36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046326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C48AD7-75D9-40C8-AECB-B4BF0C5B3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A7B316-692C-407A-927B-A05735669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40E83B-C484-421B-A0CA-2E7C51F6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DC5C-0877-4E26-87EC-3C2444A1FE0F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D3C04C-408F-4E95-91FB-00B412D55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3FC924-E3B4-4C38-B0DE-05FB463E1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D0B4-A5A9-4BC8-AC40-136EAB36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400138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6CA2EB-C00E-41DE-9F14-1E88ED632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55F92E-0568-4B2F-9F47-EEC0DDD36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AC4AC6-454B-468E-87BF-B6CF49F9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DC5C-0877-4E26-87EC-3C2444A1FE0F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D039B4-F4E2-4D54-B054-B8514363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AB4CE7-53B5-41FC-840A-041A089CC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D0B4-A5A9-4BC8-AC40-136EAB36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236986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F8A71A-F92B-469F-A910-EE61C7FFF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13BCC0-B799-43B2-8A34-A090AFE6D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3A741A-0117-4FC7-BDA3-072AE78D8E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9688F5-E1DC-42FE-9B6E-DD14C9CC8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DC5C-0877-4E26-87EC-3C2444A1FE0F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92273C-49B3-4ABB-AB30-1AA53B973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AB6685-28DA-47F9-A8E9-A42CFFC81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D0B4-A5A9-4BC8-AC40-136EAB36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431928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73CB22-5007-4C3F-8E18-85098BD21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84C81D-CBE4-4930-84D5-69D73D016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9376AF9-3F5C-428D-B76B-7184516ACF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2F2A084-64E9-4F72-9FA2-54D9CD7128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A5D65DE-82DD-4285-85C2-196DCC644D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DC6FC32-BE03-4AD9-AF70-06420B78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DC5C-0877-4E26-87EC-3C2444A1FE0F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53BDABA-32BE-4DA8-9A8C-A2C040BC0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7699473-CEFD-412C-B981-9308ADBE5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D0B4-A5A9-4BC8-AC40-136EAB36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57495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9AED5D-968F-4777-8982-8676AC45A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1B4B223-9447-4602-80E8-E19F323A7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DC5C-0877-4E26-87EC-3C2444A1FE0F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E13795-D761-4A84-8913-B83EA1443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006139C-3D14-42B6-A4C7-8A65C9F68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D0B4-A5A9-4BC8-AC40-136EAB36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51073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0DA5F0F-B9D9-4BD8-BF54-932651F40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DC5C-0877-4E26-87EC-3C2444A1FE0F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2C547B4-3F38-4514-BF4B-B633C058E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1DA3247-A269-4D11-89B6-B3391BFC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D0B4-A5A9-4BC8-AC40-136EAB36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82649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970BE6-ECC6-447D-8673-0D40B0679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DEF879-4F71-4089-86FE-D29C79348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4F6EF1C-D70B-4C73-A5A6-E22DDB5A6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9F3043B-E86E-460D-8336-50C702FFE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DC5C-0877-4E26-87EC-3C2444A1FE0F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F7F572-2F4B-4058-B608-C9FE34D3E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E0FC6C-0C6C-477A-951C-D59286278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D0B4-A5A9-4BC8-AC40-136EAB36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68801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0D7174-0708-487C-A1DA-19F17C38F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F83C0C4-01BE-4249-9BF7-E1FF82A43A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CDB0BF-5259-4D61-B4DE-B8B9EDE34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2DBD14-C7CD-4CAB-B22B-B5CF276F8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DC5C-0877-4E26-87EC-3C2444A1FE0F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A542DB-A048-4F32-93B7-7CF7F9777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3D98B1-0C21-48C7-90AB-75607911E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D0B4-A5A9-4BC8-AC40-136EAB36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804439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B5C924C-101E-4C6D-BDE5-84A9FF81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DEF096-C3D8-46F0-8ECF-3D4BD7692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6BF91F-0065-4E60-A721-ED17DFE81D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BDC5C-0877-4E26-87EC-3C2444A1FE0F}" type="datetimeFigureOut">
              <a:rPr lang="fr-FR" smtClean="0"/>
              <a:t>27/02/2025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36CFFF-4AD7-4260-936F-DA17199E4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B3B4A6-65F6-4298-AC92-C6742BE530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9D0B4-A5A9-4BC8-AC40-136EAB36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96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1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C3F4F4-CF9B-45AB-A895-B7AB2F79BA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26476" y="978975"/>
            <a:ext cx="4520909" cy="827301"/>
          </a:xfrm>
        </p:spPr>
        <p:txBody>
          <a:bodyPr anchor="t">
            <a:normAutofit fontScale="90000"/>
          </a:bodyPr>
          <a:lstStyle/>
          <a:p>
            <a:pPr algn="l"/>
            <a:r>
              <a:rPr lang="fr-FR" dirty="0">
                <a:solidFill>
                  <a:schemeClr val="bg1"/>
                </a:solidFill>
                <a:latin typeface="Trebuchet MS" panose="020B0603020202020204" pitchFamily="34" charset="0"/>
              </a:rPr>
              <a:t>ESRP ORSAC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00A7854-99C4-496D-911A-93B8E4815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26476" y="1806276"/>
            <a:ext cx="4681819" cy="365125"/>
          </a:xfrm>
        </p:spPr>
        <p:txBody>
          <a:bodyPr/>
          <a:lstStyle/>
          <a:p>
            <a:r>
              <a:rPr lang="fr-FR" sz="2200" dirty="0">
                <a:solidFill>
                  <a:schemeClr val="bg1"/>
                </a:solidFill>
              </a:rPr>
              <a:t>2 Bis rue Ney - 01000 Bourg-en-Bresse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AA76CB5-5954-C076-9292-5E8B3769EF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2588" y="978975"/>
            <a:ext cx="1775460" cy="830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893CBC18-7B8D-22F1-98E5-A20110B36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650" y="2349695"/>
            <a:ext cx="10202699" cy="409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08203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9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ESRP ORSAC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 l’ ESRP ORSAC</dc:title>
  <dc:creator>utilisateur</dc:creator>
  <cp:lastModifiedBy>Fabienne Melin</cp:lastModifiedBy>
  <cp:revision>77</cp:revision>
  <dcterms:created xsi:type="dcterms:W3CDTF">2022-11-29T08:57:07Z</dcterms:created>
  <dcterms:modified xsi:type="dcterms:W3CDTF">2025-02-27T15:14:42Z</dcterms:modified>
</cp:coreProperties>
</file>